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A83506-D747-468D-8CB8-5218A4739C7F}"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03869-6252-41E9-B570-7D904125E2B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A83506-D747-468D-8CB8-5218A4739C7F}"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03869-6252-41E9-B570-7D904125E2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A83506-D747-468D-8CB8-5218A4739C7F}"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03869-6252-41E9-B570-7D904125E2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A83506-D747-468D-8CB8-5218A4739C7F}"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03869-6252-41E9-B570-7D904125E2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A83506-D747-468D-8CB8-5218A4739C7F}"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03869-6252-41E9-B570-7D904125E2B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A83506-D747-468D-8CB8-5218A4739C7F}"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203869-6252-41E9-B570-7D904125E2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A83506-D747-468D-8CB8-5218A4739C7F}" type="datetimeFigureOut">
              <a:rPr lang="en-US" smtClean="0"/>
              <a:t>9/22/2020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203869-6252-41E9-B570-7D904125E2B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A83506-D747-468D-8CB8-5218A4739C7F}" type="datetimeFigureOut">
              <a:rPr lang="en-US" smtClean="0"/>
              <a:t>9/22/2020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203869-6252-41E9-B570-7D904125E2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A83506-D747-468D-8CB8-5218A4739C7F}" type="datetimeFigureOut">
              <a:rPr lang="en-US" smtClean="0"/>
              <a:t>9/22/2020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203869-6252-41E9-B570-7D904125E2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A83506-D747-468D-8CB8-5218A4739C7F}"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203869-6252-41E9-B570-7D904125E2B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A83506-D747-468D-8CB8-5218A4739C7F}"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203869-6252-41E9-B570-7D904125E2B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A83506-D747-468D-8CB8-5218A4739C7F}" type="datetimeFigureOut">
              <a:rPr lang="en-US" smtClean="0"/>
              <a:t>9/22/2020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03869-6252-41E9-B570-7D904125E2B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Difference between Gender and </a:t>
            </a:r>
            <a:br>
              <a:rPr lang="en-US" dirty="0" smtClean="0"/>
            </a:br>
            <a:r>
              <a:rPr lang="en-US" dirty="0"/>
              <a:t>S</a:t>
            </a:r>
            <a:r>
              <a:rPr lang="en-US" dirty="0" smtClean="0"/>
              <a:t>ex</a:t>
            </a:r>
            <a:endParaRPr lang="en-US" dirty="0"/>
          </a:p>
        </p:txBody>
      </p:sp>
      <p:sp>
        <p:nvSpPr>
          <p:cNvPr id="3" name="Subtitle 2"/>
          <p:cNvSpPr>
            <a:spLocks noGrp="1"/>
          </p:cNvSpPr>
          <p:nvPr>
            <p:ph type="subTitle" idx="1"/>
          </p:nvPr>
        </p:nvSpPr>
        <p:spPr/>
        <p:txBody>
          <a:bodyPr/>
          <a:lstStyle/>
          <a:p>
            <a:r>
              <a:rPr lang="en-US" dirty="0" smtClean="0"/>
              <a:t>Psychology of gender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t>
            </a:r>
            <a:endParaRPr lang="en-US" dirty="0"/>
          </a:p>
        </p:txBody>
      </p:sp>
      <p:sp>
        <p:nvSpPr>
          <p:cNvPr id="3" name="Content Placeholder 2"/>
          <p:cNvSpPr>
            <a:spLocks noGrp="1"/>
          </p:cNvSpPr>
          <p:nvPr>
            <p:ph idx="1"/>
          </p:nvPr>
        </p:nvSpPr>
        <p:spPr>
          <a:xfrm>
            <a:off x="457200" y="1371600"/>
            <a:ext cx="8229600" cy="5181600"/>
          </a:xfrm>
        </p:spPr>
        <p:txBody>
          <a:bodyPr>
            <a:normAutofit fontScale="85000" lnSpcReduction="20000"/>
          </a:bodyPr>
          <a:lstStyle/>
          <a:p>
            <a:endParaRPr lang="en-US" b="0" i="0" dirty="0" smtClean="0">
              <a:solidFill>
                <a:srgbClr val="3B3835"/>
              </a:solidFill>
              <a:latin typeface="Helvetica Neue"/>
            </a:endParaRPr>
          </a:p>
          <a:p>
            <a:r>
              <a:rPr lang="en-US" dirty="0" smtClean="0"/>
              <a:t>Gender refers to attitudes, feelings and behaviors that a given culture associates with a person’s biological sex. </a:t>
            </a:r>
            <a:endParaRPr lang="en-US" dirty="0"/>
          </a:p>
          <a:p>
            <a:pPr>
              <a:buNone/>
            </a:pPr>
            <a:endParaRPr lang="en-US" dirty="0" smtClean="0"/>
          </a:p>
          <a:p>
            <a:r>
              <a:rPr lang="en-US" dirty="0" smtClean="0"/>
              <a:t>It was first developed by </a:t>
            </a:r>
            <a:r>
              <a:rPr lang="en-US" dirty="0" err="1" smtClean="0"/>
              <a:t>Lill</a:t>
            </a:r>
            <a:r>
              <a:rPr lang="en-US" dirty="0" smtClean="0"/>
              <a:t> Mathews in her study of construction of femininity.</a:t>
            </a:r>
          </a:p>
          <a:p>
            <a:pPr>
              <a:buNone/>
            </a:pPr>
            <a:endParaRPr lang="en-US" dirty="0" smtClean="0"/>
          </a:p>
          <a:p>
            <a:r>
              <a:rPr lang="en-US" dirty="0" smtClean="0"/>
              <a:t>According to her every known society distinguishes between men and women. So term gender is a systematic way of understands women and men socially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refers to the social attributes, roles, responsibilities associated being women and men and relationship between women and men. </a:t>
            </a:r>
          </a:p>
          <a:p>
            <a:pPr>
              <a:buNone/>
            </a:pPr>
            <a:endParaRPr lang="en-US" dirty="0" smtClean="0"/>
          </a:p>
          <a:p>
            <a:r>
              <a:rPr lang="en-US" dirty="0" smtClean="0"/>
              <a:t>The gender question is not just about women only, but about both women and men and how they interact.</a:t>
            </a:r>
          </a:p>
          <a:p>
            <a:endParaRPr lang="en-US" dirty="0"/>
          </a:p>
          <a:p>
            <a:pPr>
              <a:buNone/>
            </a:pPr>
            <a:r>
              <a:rPr lang="en-US" sz="2000" dirty="0" smtClean="0"/>
              <a:t>(</a:t>
            </a:r>
            <a:r>
              <a:rPr lang="en-US" sz="2000" dirty="0"/>
              <a:t>T</a:t>
            </a:r>
            <a:r>
              <a:rPr lang="en-US" sz="2000" dirty="0" smtClean="0"/>
              <a:t>he Gender Question, Human Development Report, 2000)</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 </a:t>
            </a:r>
            <a:endParaRPr lang="en-US" dirty="0"/>
          </a:p>
        </p:txBody>
      </p:sp>
      <p:sp>
        <p:nvSpPr>
          <p:cNvPr id="3" name="Content Placeholder 2"/>
          <p:cNvSpPr>
            <a:spLocks noGrp="1"/>
          </p:cNvSpPr>
          <p:nvPr>
            <p:ph idx="1"/>
          </p:nvPr>
        </p:nvSpPr>
        <p:spPr/>
        <p:txBody>
          <a:bodyPr>
            <a:normAutofit fontScale="92500"/>
          </a:bodyPr>
          <a:lstStyle/>
          <a:p>
            <a:r>
              <a:rPr lang="en-US" dirty="0"/>
              <a:t>Sex In a very broad way, „sex‟ refers to the biological and physiological differences between male and female sex. </a:t>
            </a:r>
            <a:endParaRPr lang="en-US" dirty="0" smtClean="0"/>
          </a:p>
          <a:p>
            <a:r>
              <a:rPr lang="en-US" dirty="0" smtClean="0"/>
              <a:t>The </a:t>
            </a:r>
            <a:r>
              <a:rPr lang="en-US" dirty="0"/>
              <a:t>term sex is a physical differentiation between the biological male and the biological female. Thus, when an infant is born, the infant comes to be labeled “boy” or “girl” depending on their sex. The genital differences between male and female is the basis of such characterization. </a:t>
            </a:r>
            <a:r>
              <a:rPr lang="en-US"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is a biological difference between the sexes and most people are born as one sex or another. However, it has been argued that having been born into one sex or another, individuals are then socialized according to specific gender expectations and roles</a:t>
            </a:r>
            <a:endParaRPr lang="en-US" dirty="0"/>
          </a:p>
          <a:p>
            <a:r>
              <a:rPr lang="en-US" dirty="0" smtClean="0"/>
              <a:t>Biological males learn to take on masculine roles. They are socialized to think and act in masculine ways. Biological females learn to take on feminine roles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Gender Vs. Sex </a:t>
            </a:r>
            <a:endParaRPr lang="en-US" dirty="0"/>
          </a:p>
        </p:txBody>
      </p:sp>
      <p:sp>
        <p:nvSpPr>
          <p:cNvPr id="6" name="Content Placeholder 5"/>
          <p:cNvSpPr>
            <a:spLocks noGrp="1"/>
          </p:cNvSpPr>
          <p:nvPr>
            <p:ph sz="half" idx="1"/>
          </p:nvPr>
        </p:nvSpPr>
        <p:spPr/>
        <p:txBody>
          <a:bodyPr>
            <a:normAutofit lnSpcReduction="10000"/>
          </a:bodyPr>
          <a:lstStyle/>
          <a:p>
            <a:pPr algn="ctr">
              <a:buNone/>
            </a:pPr>
            <a:r>
              <a:rPr lang="en-US" dirty="0" smtClean="0"/>
              <a:t>Sex </a:t>
            </a:r>
          </a:p>
          <a:p>
            <a:r>
              <a:rPr lang="en-US" dirty="0" smtClean="0"/>
              <a:t>identifies biological differences between men and women. E.g. Women can give birth and men provide sperm. </a:t>
            </a:r>
          </a:p>
          <a:p>
            <a:r>
              <a:rPr lang="en-US" dirty="0" smtClean="0"/>
              <a:t>Sex is universal (every nation, throughout history) </a:t>
            </a:r>
          </a:p>
          <a:p>
            <a:endParaRPr lang="en-US" dirty="0"/>
          </a:p>
        </p:txBody>
      </p:sp>
      <p:sp>
        <p:nvSpPr>
          <p:cNvPr id="7" name="Content Placeholder 6"/>
          <p:cNvSpPr>
            <a:spLocks noGrp="1"/>
          </p:cNvSpPr>
          <p:nvPr>
            <p:ph sz="half" idx="2"/>
          </p:nvPr>
        </p:nvSpPr>
        <p:spPr/>
        <p:txBody>
          <a:bodyPr>
            <a:normAutofit lnSpcReduction="10000"/>
          </a:bodyPr>
          <a:lstStyle/>
          <a:p>
            <a:pPr algn="ctr">
              <a:buNone/>
            </a:pPr>
            <a:r>
              <a:rPr lang="en-US" dirty="0" smtClean="0"/>
              <a:t>Gender</a:t>
            </a:r>
          </a:p>
          <a:p>
            <a:r>
              <a:rPr lang="en-US" dirty="0" smtClean="0"/>
              <a:t> identifies social relations between men and women. </a:t>
            </a:r>
          </a:p>
          <a:p>
            <a:endParaRPr lang="en-US" dirty="0"/>
          </a:p>
          <a:p>
            <a:r>
              <a:rPr lang="en-US" dirty="0" smtClean="0"/>
              <a:t>Gender is socially constructed. But gender roles are dynamic and change over time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Sex….. </a:t>
            </a:r>
            <a:endParaRPr lang="en-US" dirty="0"/>
          </a:p>
        </p:txBody>
      </p:sp>
      <p:sp>
        <p:nvSpPr>
          <p:cNvPr id="3" name="Content Placeholder 2"/>
          <p:cNvSpPr>
            <a:spLocks noGrp="1"/>
          </p:cNvSpPr>
          <p:nvPr>
            <p:ph sz="half" idx="1"/>
          </p:nvPr>
        </p:nvSpPr>
        <p:spPr/>
        <p:txBody>
          <a:bodyPr/>
          <a:lstStyle/>
          <a:p>
            <a:pPr algn="ctr">
              <a:buNone/>
            </a:pPr>
            <a:r>
              <a:rPr lang="en-US" dirty="0" smtClean="0"/>
              <a:t>Sex </a:t>
            </a:r>
          </a:p>
          <a:p>
            <a:r>
              <a:rPr lang="en-US" dirty="0" smtClean="0"/>
              <a:t>Biological </a:t>
            </a:r>
          </a:p>
          <a:p>
            <a:pPr>
              <a:buNone/>
            </a:pPr>
            <a:endParaRPr lang="en-US" dirty="0" smtClean="0"/>
          </a:p>
          <a:p>
            <a:r>
              <a:rPr lang="en-US" dirty="0" smtClean="0"/>
              <a:t>Throughout </a:t>
            </a:r>
            <a:r>
              <a:rPr lang="en-US" dirty="0"/>
              <a:t>history/ </a:t>
            </a:r>
            <a:r>
              <a:rPr lang="en-US" dirty="0" smtClean="0"/>
              <a:t>culture</a:t>
            </a:r>
          </a:p>
          <a:p>
            <a:pPr>
              <a:buNone/>
            </a:pPr>
            <a:endParaRPr lang="en-US" dirty="0" smtClean="0"/>
          </a:p>
          <a:p>
            <a:r>
              <a:rPr lang="en-US" dirty="0" smtClean="0"/>
              <a:t>Not changeable</a:t>
            </a:r>
            <a:endParaRPr lang="en-US" dirty="0"/>
          </a:p>
        </p:txBody>
      </p:sp>
      <p:sp>
        <p:nvSpPr>
          <p:cNvPr id="4" name="Content Placeholder 3"/>
          <p:cNvSpPr>
            <a:spLocks noGrp="1"/>
          </p:cNvSpPr>
          <p:nvPr>
            <p:ph sz="half" idx="2"/>
          </p:nvPr>
        </p:nvSpPr>
        <p:spPr>
          <a:xfrm>
            <a:off x="4419600" y="1600200"/>
            <a:ext cx="4267200" cy="4525963"/>
          </a:xfrm>
        </p:spPr>
        <p:txBody>
          <a:bodyPr/>
          <a:lstStyle/>
          <a:p>
            <a:pPr>
              <a:buNone/>
            </a:pPr>
            <a:r>
              <a:rPr lang="en-US" dirty="0" smtClean="0"/>
              <a:t>Gender </a:t>
            </a:r>
          </a:p>
          <a:p>
            <a:r>
              <a:rPr lang="en-US" dirty="0" smtClean="0"/>
              <a:t>Socially constructed roles &amp; Responsibilities</a:t>
            </a:r>
          </a:p>
          <a:p>
            <a:r>
              <a:rPr lang="en-US" dirty="0" smtClean="0"/>
              <a:t>Different in different societies and time periods </a:t>
            </a:r>
          </a:p>
          <a:p>
            <a:r>
              <a:rPr lang="en-US" dirty="0" smtClean="0"/>
              <a:t>Changeable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365</Words>
  <Application>Microsoft Office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Difference between Gender and  Sex</vt:lpstr>
      <vt:lpstr>Gender </vt:lpstr>
      <vt:lpstr>Gender cont…..</vt:lpstr>
      <vt:lpstr>Sex </vt:lpstr>
      <vt:lpstr>Sex cont…</vt:lpstr>
      <vt:lpstr>Gender Vs. Sex </vt:lpstr>
      <vt:lpstr>Gender and Sex…..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 between Gender and s Sex</dc:title>
  <dc:creator>Zafar</dc:creator>
  <cp:lastModifiedBy>Zafar</cp:lastModifiedBy>
  <cp:revision>3</cp:revision>
  <dcterms:created xsi:type="dcterms:W3CDTF">2020-09-21T22:34:47Z</dcterms:created>
  <dcterms:modified xsi:type="dcterms:W3CDTF">2020-09-21T23:05:12Z</dcterms:modified>
</cp:coreProperties>
</file>